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519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F52BD-931C-4362-83ED-B36F8A9E6DF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91AB-7514-4516-AD50-778497ABFB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91AB-7514-4516-AD50-778497ABFBC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ds02.infourok.ru/uploads/ex/1249/00064050-2be91524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5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2.infourok.ru/uploads/ex/02ca/00081919-26403987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35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1002/00099969-040a5d70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704851"/>
            <a:ext cx="10077450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cloud.prezentacii.org/18/11/102461/images/screen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PresentationFormat>Экран 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2021-03-25T19:11:10Z</dcterms:created>
  <dcterms:modified xsi:type="dcterms:W3CDTF">2021-03-25T19:18:55Z</dcterms:modified>
</cp:coreProperties>
</file>